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56" r:id="rId2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2" userDrawn="1">
          <p15:clr>
            <a:srgbClr val="A4A3A4"/>
          </p15:clr>
        </p15:guide>
        <p15:guide id="2" pos="95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FCD"/>
    <a:srgbClr val="ED7D31"/>
    <a:srgbClr val="EDA1DD"/>
    <a:srgbClr val="A139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71"/>
    <p:restoredTop sz="94699"/>
  </p:normalViewPr>
  <p:slideViewPr>
    <p:cSldViewPr snapToGrid="0">
      <p:cViewPr varScale="1">
        <p:scale>
          <a:sx n="17" d="100"/>
          <a:sy n="17" d="100"/>
        </p:scale>
        <p:origin x="3396" y="90"/>
      </p:cViewPr>
      <p:guideLst>
        <p:guide orient="horz" pos="13482"/>
        <p:guide pos="95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730865-78C0-A141-9479-9FB2824748EC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F0057-8FCB-3A45-8A82-BF1F59BD3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602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588849" rtl="0" eaLnBrk="1" latinLnBrk="0" hangingPunct="1">
      <a:defRPr sz="3397" kern="1200">
        <a:solidFill>
          <a:schemeClr val="tx1"/>
        </a:solidFill>
        <a:latin typeface="+mn-lt"/>
        <a:ea typeface="+mn-ea"/>
        <a:cs typeface="+mn-cs"/>
      </a:defRPr>
    </a:lvl1pPr>
    <a:lvl2pPr marL="1294425" algn="l" defTabSz="2588849" rtl="0" eaLnBrk="1" latinLnBrk="0" hangingPunct="1">
      <a:defRPr sz="3397" kern="1200">
        <a:solidFill>
          <a:schemeClr val="tx1"/>
        </a:solidFill>
        <a:latin typeface="+mn-lt"/>
        <a:ea typeface="+mn-ea"/>
        <a:cs typeface="+mn-cs"/>
      </a:defRPr>
    </a:lvl2pPr>
    <a:lvl3pPr marL="2588849" algn="l" defTabSz="2588849" rtl="0" eaLnBrk="1" latinLnBrk="0" hangingPunct="1">
      <a:defRPr sz="3397" kern="1200">
        <a:solidFill>
          <a:schemeClr val="tx1"/>
        </a:solidFill>
        <a:latin typeface="+mn-lt"/>
        <a:ea typeface="+mn-ea"/>
        <a:cs typeface="+mn-cs"/>
      </a:defRPr>
    </a:lvl3pPr>
    <a:lvl4pPr marL="3883274" algn="l" defTabSz="2588849" rtl="0" eaLnBrk="1" latinLnBrk="0" hangingPunct="1">
      <a:defRPr sz="3397" kern="1200">
        <a:solidFill>
          <a:schemeClr val="tx1"/>
        </a:solidFill>
        <a:latin typeface="+mn-lt"/>
        <a:ea typeface="+mn-ea"/>
        <a:cs typeface="+mn-cs"/>
      </a:defRPr>
    </a:lvl4pPr>
    <a:lvl5pPr marL="5177699" algn="l" defTabSz="2588849" rtl="0" eaLnBrk="1" latinLnBrk="0" hangingPunct="1">
      <a:defRPr sz="3397" kern="1200">
        <a:solidFill>
          <a:schemeClr val="tx1"/>
        </a:solidFill>
        <a:latin typeface="+mn-lt"/>
        <a:ea typeface="+mn-ea"/>
        <a:cs typeface="+mn-cs"/>
      </a:defRPr>
    </a:lvl5pPr>
    <a:lvl6pPr marL="6472123" algn="l" defTabSz="2588849" rtl="0" eaLnBrk="1" latinLnBrk="0" hangingPunct="1">
      <a:defRPr sz="3397" kern="1200">
        <a:solidFill>
          <a:schemeClr val="tx1"/>
        </a:solidFill>
        <a:latin typeface="+mn-lt"/>
        <a:ea typeface="+mn-ea"/>
        <a:cs typeface="+mn-cs"/>
      </a:defRPr>
    </a:lvl6pPr>
    <a:lvl7pPr marL="7766548" algn="l" defTabSz="2588849" rtl="0" eaLnBrk="1" latinLnBrk="0" hangingPunct="1">
      <a:defRPr sz="3397" kern="1200">
        <a:solidFill>
          <a:schemeClr val="tx1"/>
        </a:solidFill>
        <a:latin typeface="+mn-lt"/>
        <a:ea typeface="+mn-ea"/>
        <a:cs typeface="+mn-cs"/>
      </a:defRPr>
    </a:lvl7pPr>
    <a:lvl8pPr marL="9060972" algn="l" defTabSz="2588849" rtl="0" eaLnBrk="1" latinLnBrk="0" hangingPunct="1">
      <a:defRPr sz="3397" kern="1200">
        <a:solidFill>
          <a:schemeClr val="tx1"/>
        </a:solidFill>
        <a:latin typeface="+mn-lt"/>
        <a:ea typeface="+mn-ea"/>
        <a:cs typeface="+mn-cs"/>
      </a:defRPr>
    </a:lvl8pPr>
    <a:lvl9pPr marL="10355397" algn="l" defTabSz="2588849" rtl="0" eaLnBrk="1" latinLnBrk="0" hangingPunct="1">
      <a:defRPr sz="339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F0057-8FCB-3A45-8A82-BF1F59BD3C3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565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5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316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376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910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/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75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75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778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129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453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60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298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704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202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878E2-75EF-AD46-914C-A7C52E4D7B2B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001D5-3C1D-1144-8D45-69D35F527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89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1292FBE-745E-9266-58AF-8EA2ABFD106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3031" y="0"/>
            <a:ext cx="30269150" cy="587614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CB14F2-B7DC-E3C7-32E7-507A19E9B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54914" y="272506"/>
            <a:ext cx="16152363" cy="1356083"/>
          </a:xfrm>
        </p:spPr>
        <p:txBody>
          <a:bodyPr>
            <a:noAutofit/>
          </a:bodyPr>
          <a:lstStyle/>
          <a:p>
            <a:pPr algn="l"/>
            <a:r>
              <a:rPr lang="ru-RU" sz="7927" b="1" dirty="0">
                <a:latin typeface="Arial" panose="020B0604020202020204" pitchFamily="34" charset="0"/>
                <a:cs typeface="Arial" panose="020B0604020202020204" pitchFamily="34" charset="0"/>
              </a:rPr>
              <a:t>НАЗВАНИЕ РАБОТЫ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E80043C-D3F4-FDE0-8894-0D88BFF024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518" y="5838742"/>
            <a:ext cx="30058176" cy="30949491"/>
          </a:xfrm>
        </p:spPr>
        <p:txBody>
          <a:bodyPr/>
          <a:lstStyle/>
          <a:p>
            <a:pPr algn="l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Основная информация работы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374AF49A-686A-1B26-BC8A-D7921D11A05D}"/>
              </a:ext>
            </a:extLst>
          </p:cNvPr>
          <p:cNvSpPr txBox="1">
            <a:spLocks/>
          </p:cNvSpPr>
          <p:nvPr/>
        </p:nvSpPr>
        <p:spPr>
          <a:xfrm>
            <a:off x="5547336" y="1478074"/>
            <a:ext cx="16152360" cy="1230319"/>
          </a:xfrm>
          <a:prstGeom prst="rect">
            <a:avLst/>
          </a:prstGeom>
        </p:spPr>
        <p:txBody>
          <a:bodyPr vert="horz" lIns="258872" tIns="129436" rIns="258872" bIns="129436" rtlCol="0" anchor="b">
            <a:normAutofit fontScale="97500"/>
          </a:bodyPr>
          <a:lstStyle>
            <a:lvl1pPr algn="ctr" defTabSz="106920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0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228" u="sng" dirty="0">
                <a:latin typeface="Arial" panose="020B0604020202020204" pitchFamily="34" charset="0"/>
                <a:cs typeface="Arial" panose="020B0604020202020204" pitchFamily="34" charset="0"/>
              </a:rPr>
              <a:t>Автор работы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076C5A01-6469-E205-399B-5764CC74616B}"/>
              </a:ext>
            </a:extLst>
          </p:cNvPr>
          <p:cNvSpPr txBox="1">
            <a:spLocks/>
          </p:cNvSpPr>
          <p:nvPr/>
        </p:nvSpPr>
        <p:spPr>
          <a:xfrm>
            <a:off x="5547334" y="4746950"/>
            <a:ext cx="24619359" cy="1063920"/>
          </a:xfrm>
          <a:prstGeom prst="rect">
            <a:avLst/>
          </a:prstGeom>
        </p:spPr>
        <p:txBody>
          <a:bodyPr vert="horz" lIns="258872" tIns="129436" rIns="258872" bIns="129436" rtlCol="0" anchor="b">
            <a:noAutofit/>
          </a:bodyPr>
          <a:lstStyle>
            <a:lvl1pPr algn="ctr" defTabSz="106920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0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5945" dirty="0">
                <a:latin typeface="Arial" panose="020B0604020202020204" pitchFamily="34" charset="0"/>
                <a:cs typeface="Arial" panose="020B0604020202020204" pitchFamily="34" charset="0"/>
              </a:rPr>
              <a:t>Руководитель: Должность (если организация отличается, то включить организацию руководителя), степень, ФИО  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95EBD7F-6EBA-B6B3-8D9A-2C96A7603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2242" y="39906701"/>
            <a:ext cx="3523535" cy="97077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DF77824-60C9-E34B-F53A-5FC19E7CBB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145" y="41836"/>
            <a:ext cx="4782538" cy="5649374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CC8C18CA-FBE1-7BA6-9646-C8DD0293FD23}"/>
              </a:ext>
            </a:extLst>
          </p:cNvPr>
          <p:cNvSpPr txBox="1">
            <a:spLocks/>
          </p:cNvSpPr>
          <p:nvPr/>
        </p:nvSpPr>
        <p:spPr>
          <a:xfrm>
            <a:off x="5467821" y="2866524"/>
            <a:ext cx="16152363" cy="1063920"/>
          </a:xfrm>
          <a:prstGeom prst="rect">
            <a:avLst/>
          </a:prstGeom>
        </p:spPr>
        <p:txBody>
          <a:bodyPr vert="horz" lIns="258872" tIns="129436" rIns="258872" bIns="129436" rtlCol="0" anchor="b">
            <a:noAutofit/>
          </a:bodyPr>
          <a:lstStyle>
            <a:lvl1pPr algn="ctr" defTabSz="106920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0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5945" i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Организация, Факультет, Курс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F513C5C-2E97-C234-2A2B-60C1B37799B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 flipV="1">
            <a:off x="6063" y="36973168"/>
            <a:ext cx="30269150" cy="5876145"/>
          </a:xfrm>
          <a:prstGeom prst="rect">
            <a:avLst/>
          </a:prstGeo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419E6772-C3D7-C405-8101-758D03BD0D7D}"/>
              </a:ext>
            </a:extLst>
          </p:cNvPr>
          <p:cNvSpPr txBox="1">
            <a:spLocks/>
          </p:cNvSpPr>
          <p:nvPr/>
        </p:nvSpPr>
        <p:spPr>
          <a:xfrm>
            <a:off x="-39757" y="36970476"/>
            <a:ext cx="16152363" cy="57516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986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600" b="1" dirty="0">
                <a:latin typeface="Arial" panose="020B0604020202020204" pitchFamily="34" charset="0"/>
                <a:cs typeface="Arial" panose="020B0604020202020204" pitchFamily="34" charset="0"/>
              </a:rPr>
              <a:t>Выводы</a:t>
            </a: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C197DC06-54B7-6FA9-1DBA-A5D09D484665}"/>
              </a:ext>
            </a:extLst>
          </p:cNvPr>
          <p:cNvSpPr txBox="1">
            <a:spLocks/>
          </p:cNvSpPr>
          <p:nvPr/>
        </p:nvSpPr>
        <p:spPr>
          <a:xfrm>
            <a:off x="16152363" y="36941870"/>
            <a:ext cx="14116787" cy="57516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986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600" b="1" dirty="0">
                <a:latin typeface="Arial" panose="020B0604020202020204" pitchFamily="34" charset="0"/>
                <a:cs typeface="Arial" panose="020B0604020202020204" pitchFamily="34" charset="0"/>
              </a:rPr>
              <a:t>Список публикаций:</a:t>
            </a:r>
          </a:p>
        </p:txBody>
      </p:sp>
    </p:spTree>
    <p:extLst>
      <p:ext uri="{BB962C8B-B14F-4D97-AF65-F5344CB8AC3E}">
        <p14:creationId xmlns:p14="http://schemas.microsoft.com/office/powerpoint/2010/main" val="39379288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7559</TotalTime>
  <Words>33</Words>
  <Application>Microsoft Office PowerPoint</Application>
  <PresentationFormat>Произвольный</PresentationFormat>
  <Paragraphs>8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НАЗВАНИЕ РАБОТЫ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РАБОТЫ</dc:title>
  <dc:creator>Арина Novik</dc:creator>
  <cp:lastModifiedBy>Трусова Марина Евгеньевна</cp:lastModifiedBy>
  <cp:revision>18</cp:revision>
  <dcterms:created xsi:type="dcterms:W3CDTF">2025-09-18T10:32:42Z</dcterms:created>
  <dcterms:modified xsi:type="dcterms:W3CDTF">2026-04-03T07:21:29Z</dcterms:modified>
</cp:coreProperties>
</file>